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
  </p:notesMasterIdLst>
  <p:handoutMasterIdLst>
    <p:handoutMasterId r:id="rId12"/>
  </p:handoutMasterIdLst>
  <p:sldIdLst>
    <p:sldId id="335" r:id="rId5"/>
    <p:sldId id="336" r:id="rId6"/>
    <p:sldId id="337" r:id="rId7"/>
    <p:sldId id="338" r:id="rId8"/>
    <p:sldId id="340" r:id="rId9"/>
    <p:sldId id="33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5394" autoAdjust="0"/>
  </p:normalViewPr>
  <p:slideViewPr>
    <p:cSldViewPr snapToGrid="0">
      <p:cViewPr varScale="1">
        <p:scale>
          <a:sx n="104" d="100"/>
          <a:sy n="104" d="100"/>
        </p:scale>
        <p:origin x="156" y="108"/>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5/7/2025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dirty="0"/>
              <a:t>Local code snippet manager</a:t>
            </a:r>
          </a:p>
        </p:txBody>
      </p:sp>
    </p:spTree>
    <p:extLst>
      <p:ext uri="{BB962C8B-B14F-4D97-AF65-F5344CB8AC3E}">
        <p14:creationId xmlns:p14="http://schemas.microsoft.com/office/powerpoint/2010/main" val="954410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The problem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39"/>
            <a:ext cx="8324089" cy="3949469"/>
          </a:xfrm>
        </p:spPr>
        <p:txBody>
          <a:bodyPr>
            <a:noAutofit/>
          </a:bodyPr>
          <a:lstStyle/>
          <a:p>
            <a:r>
              <a:rPr lang="en-US" sz="1800" dirty="0"/>
              <a:t>Most snippet managers are hosted remotely.</a:t>
            </a:r>
          </a:p>
          <a:p>
            <a:r>
              <a:rPr lang="en-US" sz="1800" dirty="0"/>
              <a:t>Data security concerns.</a:t>
            </a:r>
          </a:p>
          <a:p>
            <a:r>
              <a:rPr lang="en-US" sz="1800" dirty="0"/>
              <a:t>Require an internet connection.</a:t>
            </a:r>
          </a:p>
          <a:p>
            <a:r>
              <a:rPr lang="en-US" sz="1800" dirty="0"/>
              <a:t>Overcomplicated UI with too many features.</a:t>
            </a:r>
          </a:p>
          <a:p>
            <a:r>
              <a:rPr lang="en-US" sz="1800" dirty="0"/>
              <a:t>Programmers often make misspellings and typos in their work, which copy and pasting snippets would circumvent</a:t>
            </a:r>
          </a:p>
          <a:p>
            <a:r>
              <a:rPr lang="en-US" sz="1800" dirty="0"/>
              <a:t>Many companies have unique ways to access their specific products and tools, such as resource connection lines or authentication code unique to the company. Having the saved snippets available to programmers would streamline work.</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94572" y="184727"/>
            <a:ext cx="5864352" cy="1999303"/>
          </a:xfrm>
        </p:spPr>
        <p:txBody>
          <a:bodyPr>
            <a:normAutofit/>
          </a:bodyPr>
          <a:lstStyle/>
          <a:p>
            <a:r>
              <a:rPr lang="en-US" sz="5400" dirty="0"/>
              <a:t>The Solution</a:t>
            </a:r>
          </a:p>
        </p:txBody>
      </p:sp>
      <p:sp>
        <p:nvSpPr>
          <p:cNvPr id="3" name="Rectangle 2">
            <a:extLst>
              <a:ext uri="{FF2B5EF4-FFF2-40B4-BE49-F238E27FC236}">
                <a16:creationId xmlns:a16="http://schemas.microsoft.com/office/drawing/2014/main" id="{770CA243-11B9-FD3B-C47C-288546D75DB4}"/>
              </a:ext>
            </a:extLst>
          </p:cNvPr>
          <p:cNvSpPr/>
          <p:nvPr/>
        </p:nvSpPr>
        <p:spPr>
          <a:xfrm>
            <a:off x="1132379" y="2854036"/>
            <a:ext cx="5089236" cy="1930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 closed and locally hosted, sourced, and executed code snippet managing application that is accessible on the same network via a browser</a:t>
            </a:r>
          </a:p>
        </p:txBody>
      </p:sp>
      <p:pic>
        <p:nvPicPr>
          <p:cNvPr id="7" name="Picture Placeholder 6" descr="Different colored pieces">
            <a:extLst>
              <a:ext uri="{FF2B5EF4-FFF2-40B4-BE49-F238E27FC236}">
                <a16:creationId xmlns:a16="http://schemas.microsoft.com/office/drawing/2014/main" id="{B5C66D07-4EC5-3762-5818-1EBB5C1E96A0}"/>
              </a:ext>
            </a:extLst>
          </p:cNvPr>
          <p:cNvPicPr>
            <a:picLocks noGrp="1" noChangeAspect="1"/>
          </p:cNvPicPr>
          <p:nvPr>
            <p:ph type="pic" sz="quarter" idx="10"/>
          </p:nvPr>
        </p:nvPicPr>
        <p:blipFill>
          <a:blip r:embed="rId2"/>
          <a:srcRect l="25713" r="25713"/>
          <a:stretch>
            <a:fillRect/>
          </a:stretch>
        </p:blipFill>
        <p:spPr/>
      </p:pic>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680364" y="530918"/>
            <a:ext cx="4775201" cy="2470901"/>
          </a:xfrm>
        </p:spPr>
        <p:txBody>
          <a:bodyPr>
            <a:normAutofit/>
          </a:bodyPr>
          <a:lstStyle/>
          <a:p>
            <a:r>
              <a:rPr lang="en-US" sz="5400" dirty="0"/>
              <a:t>Main </a:t>
            </a:r>
            <a:br>
              <a:rPr lang="en-US" sz="5400" dirty="0"/>
            </a:br>
            <a:r>
              <a:rPr lang="en-US" sz="5400" dirty="0"/>
              <a:t>Problem </a:t>
            </a:r>
            <a:br>
              <a:rPr lang="en-US" sz="5400" dirty="0"/>
            </a:br>
            <a:r>
              <a:rPr lang="en-US" sz="5400" dirty="0"/>
              <a:t>Faced</a:t>
            </a:r>
            <a:endParaRPr lang="en-ZA" sz="5400" dirty="0"/>
          </a:p>
        </p:txBody>
      </p:sp>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5680364" y="3429000"/>
            <a:ext cx="5864225" cy="2362835"/>
          </a:xfrm>
        </p:spPr>
        <p:txBody>
          <a:bodyPr>
            <a:normAutofit/>
          </a:bodyPr>
          <a:lstStyle/>
          <a:p>
            <a:r>
              <a:rPr lang="en-US" sz="3200" dirty="0"/>
              <a:t>Configuring the web views and routing the </a:t>
            </a:r>
            <a:r>
              <a:rPr lang="en-US" sz="3200" dirty="0" err="1"/>
              <a:t>api</a:t>
            </a:r>
            <a:r>
              <a:rPr lang="en-US" sz="3200" dirty="0"/>
              <a:t> endpoints.</a:t>
            </a:r>
          </a:p>
        </p:txBody>
      </p:sp>
      <p:pic>
        <p:nvPicPr>
          <p:cNvPr id="7" name="Picture Placeholder 6" descr="Blue abstract design with square in middle and lines">
            <a:extLst>
              <a:ext uri="{FF2B5EF4-FFF2-40B4-BE49-F238E27FC236}">
                <a16:creationId xmlns:a16="http://schemas.microsoft.com/office/drawing/2014/main" id="{BAC7D1FD-C218-3B6D-4A31-48BA132325FE}"/>
              </a:ext>
            </a:extLst>
          </p:cNvPr>
          <p:cNvPicPr>
            <a:picLocks noGrp="1" noChangeAspect="1"/>
          </p:cNvPicPr>
          <p:nvPr>
            <p:ph type="pic" sz="quarter" idx="10"/>
          </p:nvPr>
        </p:nvPicPr>
        <p:blipFill>
          <a:blip r:embed="rId2"/>
          <a:srcRect l="27698" r="27698"/>
          <a:stretch>
            <a:fillRect/>
          </a:stretch>
        </p:blipFill>
        <p:spPr/>
      </p:pic>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5911273" y="240843"/>
            <a:ext cx="5594280" cy="2938775"/>
          </a:xfrm>
        </p:spPr>
        <p:txBody>
          <a:bodyPr>
            <a:normAutofit/>
          </a:bodyPr>
          <a:lstStyle/>
          <a:p>
            <a:r>
              <a:rPr lang="en-US" sz="4400" dirty="0"/>
              <a:t>Improvements </a:t>
            </a:r>
            <a:br>
              <a:rPr lang="en-US" sz="4400" dirty="0"/>
            </a:br>
            <a:r>
              <a:rPr lang="en-US" sz="4400" dirty="0"/>
              <a:t>to be made</a:t>
            </a:r>
            <a:br>
              <a:rPr lang="en-US" sz="4400" dirty="0"/>
            </a:br>
            <a:br>
              <a:rPr lang="en-US" dirty="0"/>
            </a:br>
            <a:r>
              <a:rPr lang="en-US" sz="3200" dirty="0"/>
              <a:t>(What my program is not doing)</a:t>
            </a:r>
            <a:endParaRPr lang="en-ZA" dirty="0"/>
          </a:p>
        </p:txBody>
      </p:sp>
      <p:sp>
        <p:nvSpPr>
          <p:cNvPr id="5" name="Text Placeholder 4">
            <a:extLst>
              <a:ext uri="{FF2B5EF4-FFF2-40B4-BE49-F238E27FC236}">
                <a16:creationId xmlns:a16="http://schemas.microsoft.com/office/drawing/2014/main" id="{CE3C8A46-D49C-FB70-9062-B672F2F7FB49}"/>
              </a:ext>
            </a:extLst>
          </p:cNvPr>
          <p:cNvSpPr>
            <a:spLocks noGrp="1"/>
          </p:cNvSpPr>
          <p:nvPr>
            <p:ph type="body" sz="quarter" idx="13"/>
          </p:nvPr>
        </p:nvSpPr>
        <p:spPr>
          <a:xfrm>
            <a:off x="5620167" y="3846719"/>
            <a:ext cx="5580586" cy="2197590"/>
          </a:xfrm>
        </p:spPr>
        <p:txBody>
          <a:bodyPr/>
          <a:lstStyle/>
          <a:p>
            <a:pPr marL="457200" indent="-457200">
              <a:buFont typeface="Arial" panose="020B0604020202020204" pitchFamily="34" charset="0"/>
              <a:buChar char="•"/>
            </a:pPr>
            <a:r>
              <a:rPr lang="en-US" dirty="0"/>
              <a:t>Home page</a:t>
            </a:r>
          </a:p>
          <a:p>
            <a:pPr marL="457200" indent="-457200">
              <a:buFont typeface="Arial" panose="020B0604020202020204" pitchFamily="34" charset="0"/>
              <a:buChar char="•"/>
            </a:pPr>
            <a:r>
              <a:rPr lang="en-US" dirty="0"/>
              <a:t>User Account System</a:t>
            </a:r>
          </a:p>
          <a:p>
            <a:pPr marL="457200" indent="-457200">
              <a:buFont typeface="Arial" panose="020B0604020202020204" pitchFamily="34" charset="0"/>
              <a:buChar char="•"/>
            </a:pPr>
            <a:r>
              <a:rPr lang="en-US" dirty="0"/>
              <a:t>Dedicated Administration system</a:t>
            </a:r>
          </a:p>
          <a:p>
            <a:pPr marL="457200" indent="-457200">
              <a:buFont typeface="Arial" panose="020B0604020202020204" pitchFamily="34" charset="0"/>
              <a:buChar char="•"/>
            </a:pPr>
            <a:r>
              <a:rPr lang="en-US" dirty="0"/>
              <a:t>Sorting and Search System</a:t>
            </a:r>
          </a:p>
          <a:p>
            <a:endParaRPr lang="en-US" dirty="0"/>
          </a:p>
        </p:txBody>
      </p:sp>
    </p:spTree>
    <p:extLst>
      <p:ext uri="{BB962C8B-B14F-4D97-AF65-F5344CB8AC3E}">
        <p14:creationId xmlns:p14="http://schemas.microsoft.com/office/powerpoint/2010/main" val="404339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Why to fund</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r>
              <a:rPr lang="en-US" dirty="0"/>
              <a:t>Locally sourced and secure application</a:t>
            </a:r>
          </a:p>
          <a:p>
            <a:r>
              <a:rPr lang="en-US" dirty="0"/>
              <a:t>Easy to use and access (via the web).</a:t>
            </a:r>
          </a:p>
          <a:p>
            <a:r>
              <a:rPr lang="en-US" dirty="0"/>
              <a:t>An integrated API that can be used to implement third party processes/work flows.</a:t>
            </a:r>
          </a:p>
          <a:p>
            <a:r>
              <a:rPr lang="en-US" dirty="0"/>
              <a:t>Useful for all tech companies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099008355"/>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{B0AE98FB-DF30-4206-8C00-184C1FA621E6}tf16411248_win32</Template>
  <TotalTime>26</TotalTime>
  <Words>192</Words>
  <Application>Microsoft Office PowerPoint</Application>
  <PresentationFormat>Widescreen</PresentationFormat>
  <Paragraphs>24</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Avenir Next LT Pro Light</vt:lpstr>
      <vt:lpstr>Calibri</vt:lpstr>
      <vt:lpstr>Posterama</vt:lpstr>
      <vt:lpstr>Custom</vt:lpstr>
      <vt:lpstr>Local code snippet manager</vt:lpstr>
      <vt:lpstr>The problem </vt:lpstr>
      <vt:lpstr>The Solution</vt:lpstr>
      <vt:lpstr>Main  Problem  Faced</vt:lpstr>
      <vt:lpstr>Improvements  to be made  (What my program is not doing)</vt:lpstr>
      <vt:lpstr>Why to fund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Destafeno (adestaf1)</dc:creator>
  <cp:lastModifiedBy>Adam Destafeno (adestaf1)</cp:lastModifiedBy>
  <cp:revision>3</cp:revision>
  <dcterms:created xsi:type="dcterms:W3CDTF">2025-05-07T19:36:23Z</dcterms:created>
  <dcterms:modified xsi:type="dcterms:W3CDTF">2025-05-07T20:02:54Z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